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59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D7F23C3-EBE2-0D9A-E6E6-33E94EAE195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ABDDA4FF-151B-183F-4A96-28929709453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38393CF1-F85B-280C-4DFC-97006E57D4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E5F8-D807-400A-9BAE-00AD973695E1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E1364CF4-839A-04A4-B4EC-2F3E785CF6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2E270B53-07C9-1332-CFFF-377EE8D5EE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BCA4-6193-46CD-BFE5-065023F648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438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5591D6A-9423-EA43-9D16-BF6A8A46B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EBEC0F33-B57B-2928-FBA4-06886E1D9A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BF32CDAF-5D6C-6A05-DC99-DF64A2F969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E5F8-D807-400A-9BAE-00AD973695E1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15EB6886-ECDF-B29C-F43A-7D64D34806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E4ED0C2A-AA9D-9D7B-BA26-763D739C9E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BCA4-6193-46CD-BFE5-065023F648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26179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24BD2919-9726-043D-614D-9B2D5177206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754A850F-C3D9-22C2-1830-08EC84AAB5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1F41F80D-D876-526B-43A1-CF923FD324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E5F8-D807-400A-9BAE-00AD973695E1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4ECE8CD-8BCF-0C08-7AF5-57EB4FEE5E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89A62A3-1022-6C5C-8AFF-362F8F714E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BCA4-6193-46CD-BFE5-065023F648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30695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91EEDBC7-E5DB-D0F7-42FE-6B99229B72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B581C1D-D249-5695-465C-22C455ECE7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90B2D07A-0FD0-E584-7A28-4B7CAA55C59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E5F8-D807-400A-9BAE-00AD973695E1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7295151-0DC0-E9D9-ECA6-8318D45B41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609AC019-4334-E78E-32A4-FBE2B44616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BCA4-6193-46CD-BFE5-065023F648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54711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29B17FF-C0CC-0785-6F55-F256F6860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8B3D2849-C3EF-C52F-8EA9-386A671F3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59D7F8EA-D421-BB2D-F765-6045A0E1B0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E5F8-D807-400A-9BAE-00AD973695E1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0D5B806E-95E3-A6B8-EB83-3A5D514B81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1CED2144-1C5F-5CD6-9F95-F1430472AA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BCA4-6193-46CD-BFE5-065023F648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34443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7C2AA5D-B453-5DF2-9D52-83A4E14035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D426B59A-412F-00A8-5F8A-8CE8C1609E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11604533-B9D9-0E72-9E0D-32047DFD88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C716F87-F205-CDA0-4FC7-94228F5A1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E5F8-D807-400A-9BAE-00AD973695E1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FB3484F-B405-B2C8-62D8-10562C98D3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2731517-A1B1-4E89-AE4B-CAD2B5AA31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BCA4-6193-46CD-BFE5-065023F648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217177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FBFA050-A0A6-ED96-5E39-4E8A3D43AD7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68CFC1F-2329-9659-C088-7E0AE3D449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2B4EF0CB-CEBB-9CFD-7B13-83392DEB89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1A324C9D-344B-086E-F592-5D1BCEC2B6A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BA68DBF9-E02B-FA52-E92E-A4B7F29A3D6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C1DCD8F4-CAF2-37EC-4E42-562D02E975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E5F8-D807-400A-9BAE-00AD973695E1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1A78ADAD-DD60-C2D1-491E-16D68CCA37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E62A3735-44BF-BE66-B037-704D92D302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BCA4-6193-46CD-BFE5-065023F648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72993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A26BF0B-A5B2-33E5-3B8F-21BA3DC8A3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CCD0F1F3-D0D5-2D1D-0140-6E24093FB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E5F8-D807-400A-9BAE-00AD973695E1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BC4743D2-9B39-D664-FB8E-EC0BA9567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511B5F7A-BACD-E8EF-DFA2-B03259FCA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BCA4-6193-46CD-BFE5-065023F648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86826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2F60722C-9C8E-408B-5D2B-1E4054C03C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E5F8-D807-400A-9BAE-00AD973695E1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3F05D4BB-FBDC-4633-ADDA-B37E39067C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19D7A6B3-4705-B878-6C29-2536979108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BCA4-6193-46CD-BFE5-065023F648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00153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C27F7506-0465-A498-B15B-A13E41F12E9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6F6286C-788E-C53C-0B43-358F9B2B07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90A396A0-5664-E7D2-60BD-565433A1C2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612EF80D-D7A0-5749-ACBE-C90C6B786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E5F8-D807-400A-9BAE-00AD973695E1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9E42B3DB-BFE0-3FAF-B719-659A928CF3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8132135-16B8-BE81-8C9A-EEC29E2379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BCA4-6193-46CD-BFE5-065023F648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8863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6D3E42C-FCBE-97A6-C827-AF508AA4D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420E92B1-F6FF-686D-3FCB-FBB7D9124E7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EAE43200-A870-6305-028B-C04E42254F8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F1354A4C-A44A-950C-01A0-8557A66F71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AFE5F8-D807-400A-9BAE-00AD973695E1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5717988B-A4BD-3279-1E3E-A63411415C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8963919E-2041-FE80-798C-6BAC1DCC5C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DBBCA4-6193-46CD-BFE5-065023F648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20290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12CE43A1-7BD4-A5E3-290D-472D891CDF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AB922D3F-8946-9AAB-BCDF-0849BCAD03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EE35B52C-ACD8-C7F8-E66B-4EF94BFC0D4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AFE5F8-D807-400A-9BAE-00AD973695E1}" type="datetimeFigureOut">
              <a:rPr lang="ko-KR" altLang="en-US" smtClean="0"/>
              <a:t>2022-10-04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4160E713-209B-3803-5DC1-9C68E83146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06371EFC-9E7F-A8BC-6FBB-DA5A3D5528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BBCA4-6193-46CD-BFE5-065023F64895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9821733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직사각형 36">
            <a:extLst>
              <a:ext uri="{FF2B5EF4-FFF2-40B4-BE49-F238E27FC236}">
                <a16:creationId xmlns:a16="http://schemas.microsoft.com/office/drawing/2014/main" id="{1A0BD96A-61FB-ECB2-230E-F34D29D7F5B1}"/>
              </a:ext>
            </a:extLst>
          </p:cNvPr>
          <p:cNvSpPr/>
          <p:nvPr/>
        </p:nvSpPr>
        <p:spPr>
          <a:xfrm>
            <a:off x="4193867" y="2339761"/>
            <a:ext cx="2625879" cy="2391504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grpSp>
        <p:nvGrpSpPr>
          <p:cNvPr id="36" name="그룹 35">
            <a:extLst>
              <a:ext uri="{FF2B5EF4-FFF2-40B4-BE49-F238E27FC236}">
                <a16:creationId xmlns:a16="http://schemas.microsoft.com/office/drawing/2014/main" id="{3D8E894F-3BF3-0E8E-711E-CB55ACB755E4}"/>
              </a:ext>
            </a:extLst>
          </p:cNvPr>
          <p:cNvGrpSpPr/>
          <p:nvPr/>
        </p:nvGrpSpPr>
        <p:grpSpPr>
          <a:xfrm>
            <a:off x="4184251" y="2719539"/>
            <a:ext cx="3022944" cy="1928433"/>
            <a:chOff x="4184251" y="2719539"/>
            <a:chExt cx="3022944" cy="1928433"/>
          </a:xfrm>
        </p:grpSpPr>
        <p:sp>
          <p:nvSpPr>
            <p:cNvPr id="26" name="이등변 삼각형 25">
              <a:extLst>
                <a:ext uri="{FF2B5EF4-FFF2-40B4-BE49-F238E27FC236}">
                  <a16:creationId xmlns:a16="http://schemas.microsoft.com/office/drawing/2014/main" id="{428F149D-DFC9-6578-E377-4B241D69253D}"/>
                </a:ext>
              </a:extLst>
            </p:cNvPr>
            <p:cNvSpPr/>
            <p:nvPr/>
          </p:nvSpPr>
          <p:spPr>
            <a:xfrm rot="12600000">
              <a:off x="5880819" y="3997584"/>
              <a:ext cx="712931" cy="199773"/>
            </a:xfrm>
            <a:prstGeom prst="triangle">
              <a:avLst>
                <a:gd name="adj" fmla="val 48674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7" name="달 26">
              <a:extLst>
                <a:ext uri="{FF2B5EF4-FFF2-40B4-BE49-F238E27FC236}">
                  <a16:creationId xmlns:a16="http://schemas.microsoft.com/office/drawing/2014/main" id="{F2664183-9CD6-54B7-8A9C-919C7B7F7785}"/>
                </a:ext>
              </a:extLst>
            </p:cNvPr>
            <p:cNvSpPr/>
            <p:nvPr/>
          </p:nvSpPr>
          <p:spPr>
            <a:xfrm rot="15900183">
              <a:off x="6370987" y="3353335"/>
              <a:ext cx="529475" cy="1142941"/>
            </a:xfrm>
            <a:prstGeom prst="moon">
              <a:avLst>
                <a:gd name="adj" fmla="val 87500"/>
              </a:avLst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5" name="그룹 24">
              <a:extLst>
                <a:ext uri="{FF2B5EF4-FFF2-40B4-BE49-F238E27FC236}">
                  <a16:creationId xmlns:a16="http://schemas.microsoft.com/office/drawing/2014/main" id="{F53901AA-0B67-141A-A5B0-CE8194A2CF2F}"/>
                </a:ext>
              </a:extLst>
            </p:cNvPr>
            <p:cNvGrpSpPr/>
            <p:nvPr/>
          </p:nvGrpSpPr>
          <p:grpSpPr>
            <a:xfrm rot="355861">
              <a:off x="4184251" y="2719539"/>
              <a:ext cx="2461509" cy="1177322"/>
              <a:chOff x="3907766" y="2286000"/>
              <a:chExt cx="2329132" cy="1570008"/>
            </a:xfrm>
          </p:grpSpPr>
          <p:sp>
            <p:nvSpPr>
              <p:cNvPr id="17" name="타원 16">
                <a:extLst>
                  <a:ext uri="{FF2B5EF4-FFF2-40B4-BE49-F238E27FC236}">
                    <a16:creationId xmlns:a16="http://schemas.microsoft.com/office/drawing/2014/main" id="{5A6F9AB1-E501-A552-A32E-AA0C01134FF5}"/>
                  </a:ext>
                </a:extLst>
              </p:cNvPr>
              <p:cNvSpPr/>
              <p:nvPr/>
            </p:nvSpPr>
            <p:spPr>
              <a:xfrm rot="3111456">
                <a:off x="4287328" y="1906438"/>
                <a:ext cx="1570008" cy="2329132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18" name="타원 17">
                <a:extLst>
                  <a:ext uri="{FF2B5EF4-FFF2-40B4-BE49-F238E27FC236}">
                    <a16:creationId xmlns:a16="http://schemas.microsoft.com/office/drawing/2014/main" id="{97A37DB1-AFE0-806C-2250-766B125E94CD}"/>
                  </a:ext>
                </a:extLst>
              </p:cNvPr>
              <p:cNvSpPr/>
              <p:nvPr/>
            </p:nvSpPr>
            <p:spPr>
              <a:xfrm rot="3111456">
                <a:off x="4600624" y="2142971"/>
                <a:ext cx="1265779" cy="187632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grpSp>
          <p:nvGrpSpPr>
            <p:cNvPr id="24" name="그룹 23">
              <a:extLst>
                <a:ext uri="{FF2B5EF4-FFF2-40B4-BE49-F238E27FC236}">
                  <a16:creationId xmlns:a16="http://schemas.microsoft.com/office/drawing/2014/main" id="{94CF863C-D7D0-0F43-F2CD-CC2A11E201B4}"/>
                </a:ext>
              </a:extLst>
            </p:cNvPr>
            <p:cNvGrpSpPr/>
            <p:nvPr/>
          </p:nvGrpSpPr>
          <p:grpSpPr>
            <a:xfrm rot="11215818">
              <a:off x="5925194" y="3409557"/>
              <a:ext cx="797620" cy="444565"/>
              <a:chOff x="7332452" y="2449903"/>
              <a:chExt cx="2329268" cy="1570008"/>
            </a:xfrm>
          </p:grpSpPr>
          <p:sp>
            <p:nvSpPr>
              <p:cNvPr id="22" name="타원 21">
                <a:extLst>
                  <a:ext uri="{FF2B5EF4-FFF2-40B4-BE49-F238E27FC236}">
                    <a16:creationId xmlns:a16="http://schemas.microsoft.com/office/drawing/2014/main" id="{69EF2619-0D7F-9860-B608-1049F621F9FF}"/>
                  </a:ext>
                </a:extLst>
              </p:cNvPr>
              <p:cNvSpPr/>
              <p:nvPr/>
            </p:nvSpPr>
            <p:spPr>
              <a:xfrm rot="3111456">
                <a:off x="7712014" y="2070341"/>
                <a:ext cx="1570008" cy="2329132"/>
              </a:xfrm>
              <a:prstGeom prst="ellipse">
                <a:avLst/>
              </a:prstGeom>
              <a:solidFill>
                <a:srgbClr val="00B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  <p:sp>
            <p:nvSpPr>
              <p:cNvPr id="23" name="타원 22">
                <a:extLst>
                  <a:ext uri="{FF2B5EF4-FFF2-40B4-BE49-F238E27FC236}">
                    <a16:creationId xmlns:a16="http://schemas.microsoft.com/office/drawing/2014/main" id="{07701A1A-6140-699E-7D32-3FA0C369870A}"/>
                  </a:ext>
                </a:extLst>
              </p:cNvPr>
              <p:cNvSpPr/>
              <p:nvPr/>
            </p:nvSpPr>
            <p:spPr>
              <a:xfrm rot="3111456">
                <a:off x="8140649" y="2234719"/>
                <a:ext cx="1265775" cy="1776366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  <p:sp>
          <p:nvSpPr>
            <p:cNvPr id="28" name="이등변 삼각형 27">
              <a:extLst>
                <a:ext uri="{FF2B5EF4-FFF2-40B4-BE49-F238E27FC236}">
                  <a16:creationId xmlns:a16="http://schemas.microsoft.com/office/drawing/2014/main" id="{D7FFAC25-FD27-9AC9-A19C-7868A75BD009}"/>
                </a:ext>
              </a:extLst>
            </p:cNvPr>
            <p:cNvSpPr/>
            <p:nvPr/>
          </p:nvSpPr>
          <p:spPr>
            <a:xfrm rot="21060124">
              <a:off x="5357302" y="4097873"/>
              <a:ext cx="367862" cy="123815"/>
            </a:xfrm>
            <a:prstGeom prst="triangle">
              <a:avLst>
                <a:gd name="adj" fmla="val 100000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29" name="평행 사변형 28">
              <a:extLst>
                <a:ext uri="{FF2B5EF4-FFF2-40B4-BE49-F238E27FC236}">
                  <a16:creationId xmlns:a16="http://schemas.microsoft.com/office/drawing/2014/main" id="{6D7E5095-D640-74C0-54F3-4025F1F4CEF3}"/>
                </a:ext>
              </a:extLst>
            </p:cNvPr>
            <p:cNvSpPr/>
            <p:nvPr/>
          </p:nvSpPr>
          <p:spPr>
            <a:xfrm rot="18022430" flipH="1">
              <a:off x="5489938" y="3851179"/>
              <a:ext cx="735649" cy="88835"/>
            </a:xfrm>
            <a:prstGeom prst="parallelogram">
              <a:avLst>
                <a:gd name="adj" fmla="val 221282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0" name="평행 사변형 29">
              <a:extLst>
                <a:ext uri="{FF2B5EF4-FFF2-40B4-BE49-F238E27FC236}">
                  <a16:creationId xmlns:a16="http://schemas.microsoft.com/office/drawing/2014/main" id="{65C34DF9-027E-8BF9-39A5-99C9B24E347C}"/>
                </a:ext>
              </a:extLst>
            </p:cNvPr>
            <p:cNvSpPr/>
            <p:nvPr/>
          </p:nvSpPr>
          <p:spPr>
            <a:xfrm rot="18022430" flipH="1">
              <a:off x="5575358" y="3914276"/>
              <a:ext cx="487305" cy="90000"/>
            </a:xfrm>
            <a:prstGeom prst="parallelogram">
              <a:avLst>
                <a:gd name="adj" fmla="val 0"/>
              </a:avLst>
            </a:prstGeom>
            <a:solidFill>
              <a:srgbClr val="00B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33" name="TextBox 32">
              <a:extLst>
                <a:ext uri="{FF2B5EF4-FFF2-40B4-BE49-F238E27FC236}">
                  <a16:creationId xmlns:a16="http://schemas.microsoft.com/office/drawing/2014/main" id="{6BC5CF8A-A747-0FA2-0188-03EA051E4A20}"/>
                </a:ext>
              </a:extLst>
            </p:cNvPr>
            <p:cNvSpPr txBox="1"/>
            <p:nvPr/>
          </p:nvSpPr>
          <p:spPr>
            <a:xfrm>
              <a:off x="4249812" y="4063197"/>
              <a:ext cx="2569934" cy="58477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ko-KR" sz="3200" dirty="0" err="1">
                  <a:solidFill>
                    <a:srgbClr val="00B050"/>
                  </a:solidFill>
                  <a:latin typeface="Edwardian Script ITC" panose="030303020407070D0804" pitchFamily="66" charset="0"/>
                </a:rPr>
                <a:t>Chaerang’s</a:t>
              </a:r>
              <a:r>
                <a:rPr lang="en-US" altLang="ko-KR" sz="3200" dirty="0">
                  <a:solidFill>
                    <a:srgbClr val="00B050"/>
                  </a:solidFill>
                  <a:latin typeface="Edwardian Script ITC" panose="030303020407070D0804" pitchFamily="66" charset="0"/>
                </a:rPr>
                <a:t> Family</a:t>
              </a:r>
              <a:endParaRPr lang="ko-KR" altLang="en-US" sz="3200" dirty="0">
                <a:solidFill>
                  <a:srgbClr val="00B050"/>
                </a:solidFill>
                <a:latin typeface="Edwardian Script ITC" panose="030303020407070D0804" pitchFamily="66" charset="0"/>
              </a:endParaRPr>
            </a:p>
          </p:txBody>
        </p:sp>
        <p:sp>
          <p:nvSpPr>
            <p:cNvPr id="34" name="TextBox 33">
              <a:extLst>
                <a:ext uri="{FF2B5EF4-FFF2-40B4-BE49-F238E27FC236}">
                  <a16:creationId xmlns:a16="http://schemas.microsoft.com/office/drawing/2014/main" id="{2B3E6FCB-A504-0FA6-24FA-E72047DD63F5}"/>
                </a:ext>
              </a:extLst>
            </p:cNvPr>
            <p:cNvSpPr txBox="1"/>
            <p:nvPr/>
          </p:nvSpPr>
          <p:spPr>
            <a:xfrm rot="19454686">
              <a:off x="5372912" y="3350847"/>
              <a:ext cx="100540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ko-KR" altLang="en-US" dirty="0" err="1">
                  <a:solidFill>
                    <a:srgbClr val="00B050"/>
                  </a:solidFill>
                  <a:latin typeface="휴먼편지체" panose="02030504000101010101" pitchFamily="18" charset="-127"/>
                  <a:ea typeface="휴먼편지체" panose="02030504000101010101" pitchFamily="18" charset="-127"/>
                </a:rPr>
                <a:t>채랑이네</a:t>
              </a:r>
              <a:endParaRPr lang="ko-KR" altLang="en-US" dirty="0">
                <a:solidFill>
                  <a:srgbClr val="00B050"/>
                </a:solidFill>
                <a:latin typeface="휴먼편지체" panose="02030504000101010101" pitchFamily="18" charset="-127"/>
                <a:ea typeface="휴먼편지체" panose="02030504000101010101" pitchFamily="18" charset="-127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313678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</TotalTime>
  <Words>3</Words>
  <Application>Microsoft Office PowerPoint</Application>
  <PresentationFormat>와이드스크린</PresentationFormat>
  <Paragraphs>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6" baseType="lpstr">
      <vt:lpstr>맑은 고딕</vt:lpstr>
      <vt:lpstr>휴먼편지체</vt:lpstr>
      <vt:lpstr>Arial</vt:lpstr>
      <vt:lpstr>Edwardian Script ITC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Cost_Kimyb</dc:creator>
  <cp:lastModifiedBy>Cost_Kimyb</cp:lastModifiedBy>
  <cp:revision>2</cp:revision>
  <dcterms:created xsi:type="dcterms:W3CDTF">2022-09-27T01:57:47Z</dcterms:created>
  <dcterms:modified xsi:type="dcterms:W3CDTF">2022-10-04T11:08:31Z</dcterms:modified>
</cp:coreProperties>
</file>